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0EA4-C6F3-4BD0-F8F4-51FA999F4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7EE07-7163-92B3-480A-849560BFD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CC4B0-871E-3823-8D26-54E63AD2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A8574-F301-DC79-2F56-CB71EC22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5AD68-C33C-7989-11B3-3A6989BF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494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AD499-DDE8-546E-C886-B216AD4F1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1D5F9-D9EA-91F4-8EBB-C795C418E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A0EE6-321A-8FF0-806B-73C77DDE3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D0437-F3D8-1718-0CFD-BAC0735A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4B935-2F45-4788-CD4A-948EED5C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51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B764E-F6BD-4CAF-31E4-28FA2269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DB938-1657-6786-1D1F-F7C195D46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64DA0-D485-181A-F799-4088EA57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9CA03-4664-FFAD-4F43-7DE6661C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7E392-B68E-8FD1-EB2F-EEED60D8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44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D8B7F-00C6-92C6-BCF1-6087061A6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70072-166D-B841-6E3D-ECB0B122A3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5EDBA-EC70-F90F-E00F-7BB78A5B6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4D372-7A79-7A24-C217-3799A02B9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9FAF0-1FD4-12AA-2F9F-0B8E25A28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239A4-BFD1-4F7D-D547-C3A18B51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49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6DA03-52BE-101E-5CEE-0B3FADBA3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EDE32-8209-4B2F-8743-58F782B67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56082-1534-EC82-70C4-543E40B83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4C3A6-6911-3B63-29CF-B4FAC7B3F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1F0E9B-5C04-7F48-DB0E-FA10AA704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665D50-4C12-7F88-7017-C5BB6AA2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1443FF-C9C2-F89F-C0DD-7F0D7850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6DC89-6199-8B22-4E04-02B988B57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665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D8799-9822-ECD4-B372-33706F543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93E8B-4A8A-D564-4E69-E048C138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952A82-63FA-A8BD-8835-902F4E568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8422C6-C149-3141-9B22-92663FE41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69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0EB0E5-57C5-E035-B0C8-71A6EE4D1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D1A3A6-E58E-0983-6A32-3E285618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CBFA5-0A9E-44CB-59CE-DF2FC94E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79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5F1EB-0266-E3B5-941B-2A5548B7E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3A2B9-FF2A-C6D3-40A3-C8007D571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C70A1-FD13-FC96-549D-736ED9BDC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D2A86-28AD-6B2D-090A-835C08ED0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6690E-BA46-E4E2-D4DE-870A3213E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5F2669-655C-112E-9ABE-C16A47584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25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132C-203A-33CF-3B79-0C749F42C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BF23F1-5AA6-DF1E-FD03-872883134D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1E9D2-9F3B-5FDA-3B05-9854B21BC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AA396-A0EE-DC30-A0FF-C309F45A1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FBB5C-DC16-8666-C74A-31A5549A7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7AC5D-E099-8F40-282C-648DE7435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37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9946-001F-9C98-F218-724BDE06E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B7057F-F20C-1A0F-DBE6-FA931F2347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E8100-B5A1-C525-B62B-01B647D77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AEC0F-A5C2-E2AB-D4B7-DB9BC31E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FBE24-053B-D014-9EDD-ED9A6D76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06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659993-FA33-9B21-60B7-9267C8FDF7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1C357-DBF3-5145-3274-9D13AA4D3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E949B-7974-D3B3-E694-27899835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F6D26-8A43-0313-270D-B41B84B6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83B84-0731-4560-375B-C0866353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32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036088-FA54-FEBF-8461-A25BF5BD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58126-7312-1DB0-AD1D-55B92BA49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D5A98-6E42-F0DA-5B4A-68DB69D96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5A7D9-1323-4173-ABEA-DEFDD21ED844}" type="datetimeFigureOut">
              <a:rPr lang="en-IN" smtClean="0"/>
              <a:t>31-05-2023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B00E-44C9-43C3-1BDE-CD22501EF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2E400-D385-1D55-1D9C-AF1F377CD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4A4A-C8BF-4FC4-B15B-DD82A556E4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05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BE57A6-0EB9-8EA4-B4D5-A8F884267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3" y="0"/>
            <a:ext cx="11266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3B9EC4-13B8-BF2A-EE7F-2DE84B5CE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1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6DC241-A880-4007-D5A0-3B8FCF9B3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40" y="0"/>
            <a:ext cx="385036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9D9FDB-7069-30D0-A55C-4368BBF6B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3858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8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4DF69F-24F8-6AE2-6003-F747F3BC0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726" y="0"/>
            <a:ext cx="457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59EC8A-992D-18A2-BC95-BF420CED2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26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0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3AC90B-F3BA-CFCB-7975-4F912A4D7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21" y="0"/>
            <a:ext cx="456846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DA251D-1F9C-89D6-6AFC-E7B94ACC6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688" y="0"/>
            <a:ext cx="5492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66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PRERNA SAHAY</dc:creator>
  <cp:lastModifiedBy>PRERNA SAHAY</cp:lastModifiedBy>
  <cp:revision>1</cp:revision>
  <dcterms:created xsi:type="dcterms:W3CDTF">2023-05-31T11:04:58Z</dcterms:created>
  <dcterms:modified xsi:type="dcterms:W3CDTF">2023-05-31T11:05:24Z</dcterms:modified>
</cp:coreProperties>
</file>