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08E79-F0D2-A573-5558-E254DE6237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F030A-ABEE-CCC0-F064-A91CE915D9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E1D74-4EED-7844-2C8A-484E1203B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B323-660A-46FB-B2F2-CE6D9FAB0C4E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0D4D5-8F18-9B2A-8BDC-7D17C430B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D752F-7706-1260-B3E9-BAF2D5C7A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FC910-07E2-4CE9-B51E-3BCE929520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0720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000BE-19EC-B648-D89C-D73352F12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694D3-6791-581B-6D9F-D8D255F8A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808AE-2EED-49CC-7F1B-E953004F8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B323-660A-46FB-B2F2-CE6D9FAB0C4E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E0C9A-E4E2-0C3F-3D10-B05E1F0CC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B8120-4A26-4737-789F-186C0452B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FC910-07E2-4CE9-B51E-3BCE929520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913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C7EA5-F8D7-5B43-3748-8B70FC310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64C06-2D09-FEAB-CB47-00A0ED06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13FE7-194F-C2EE-6125-3021C5BE4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B323-660A-46FB-B2F2-CE6D9FAB0C4E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B055D-BAF0-4023-9B55-B02E7D006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817C8-ABA4-8B8D-BBB5-583317B05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FC910-07E2-4CE9-B51E-3BCE929520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534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890C0-320B-A533-DA0B-B506C837D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15B84-619E-1751-18BC-A5356B2C2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4AAD9A-3586-AEB3-6E41-9527D3BD6D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E5B988-A7D2-777B-D12C-BB8E5E3BD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B323-660A-46FB-B2F2-CE6D9FAB0C4E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533966-544F-8DBA-C1F6-5D4D829BC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6ADAAD-4D52-46E2-41C7-61E7E7BE6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FC910-07E2-4CE9-B51E-3BCE929520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2552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7A23F-C2B9-671D-FAFE-8E9423880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C8EB0-56B4-99B1-8900-D8E4F822B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2F37E4-376C-AFC6-1552-90EF58B5DD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B16FEF-F0AE-D224-F557-7371C909D5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2D3F98-0095-1B39-02FB-52D43D5F78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D872FD-1297-7616-96B8-1BF227E80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B323-660A-46FB-B2F2-CE6D9FAB0C4E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24B87A-5165-C608-10F9-83BCF6F6D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CDDA4F-C594-84DE-6FA8-5F0D3512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FC910-07E2-4CE9-B51E-3BCE929520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547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A55EA-63AA-D98E-98B9-2F5C44ED2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CE693-929E-E4C8-42FD-F0FB86EDB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B323-660A-46FB-B2F2-CE6D9FAB0C4E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3E90F-E25B-AF5A-3193-80322087C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1F6B4-4D40-A0BF-F571-CF1040DEC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FC910-07E2-4CE9-B51E-3BCE929520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2444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4B4593-33C8-8B63-4A8C-DFD02496E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B323-660A-46FB-B2F2-CE6D9FAB0C4E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7274CE-462A-C33B-6E53-72BFFB3EC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8B21D9-FD95-C240-F18C-4687F72DA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FC910-07E2-4CE9-B51E-3BCE929520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1039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EA059-5B26-563F-086F-7C57A2DF8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00265-46F6-DC54-6406-7B9F20617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6DB8B-C1EB-5CF2-ECA0-78752F5877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660C6-BF91-5A9F-4EC9-964768BDF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B323-660A-46FB-B2F2-CE6D9FAB0C4E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BED0DC-1349-AB9B-5DE8-AAB263B75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5326D8-0539-85F0-989D-7750642E9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FC910-07E2-4CE9-B51E-3BCE929520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907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B671E-6078-E2BF-1617-2D7970072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133591-60C4-86E3-F201-EEA2B96F9C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3CBAF-0E17-7802-9AF6-63AA5C53F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735CF1-715D-35C1-BA58-EEFF7BF09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B323-660A-46FB-B2F2-CE6D9FAB0C4E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4798B-259D-1B54-44A6-E0E5FA54D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150734-5158-1491-5374-9BB887F9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FC910-07E2-4CE9-B51E-3BCE929520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8720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BBD34-E824-4162-B092-58805664C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B97450-DDFB-50D1-87D1-BB44047BA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BB96-410C-16D4-DAE5-3BA79979C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B323-660A-46FB-B2F2-CE6D9FAB0C4E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E6E97-A1EB-27C5-2C27-A11F95993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C85A7-249E-0459-7FC5-B2CA3F84A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FC910-07E2-4CE9-B51E-3BCE929520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38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4D2BE3-E895-9662-54B9-19B7F30872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3C599E-B648-E271-B118-A8AFDF01F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4C05A-22F2-3F36-2030-E1325C382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B323-660A-46FB-B2F2-CE6D9FAB0C4E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A41F5-EC13-03EA-3D66-CBB3313A3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61737-7A7B-3EF6-93E6-AB54182C7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FC910-07E2-4CE9-B51E-3BCE929520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834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C7F473-1907-7BDE-843A-71FB669E7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9ECC3E-E428-2ABC-6D38-782C48A9A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99488-A416-CC95-F582-034F7B697E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AB323-660A-46FB-B2F2-CE6D9FAB0C4E}" type="datetimeFigureOut">
              <a:rPr lang="en-IN" smtClean="0"/>
              <a:t>22-06-2023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CED5C-5728-26C1-AA12-7227C524B1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3D402-FC4A-ABD2-39F3-D48A59606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FC910-07E2-4CE9-B51E-3BCE929520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036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24BB0F-F5F8-CB31-54F6-4C38C873D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3" y="0"/>
            <a:ext cx="11266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72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B59857-1F43-EEEF-4E6F-D08DA0CD0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5552" y="0"/>
            <a:ext cx="4414838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F0EE4F-F526-C262-216B-FB7FF74BF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844" y="0"/>
            <a:ext cx="45177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25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1E254A-3F6A-1796-DF10-CF1DB8413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83" y="0"/>
            <a:ext cx="506928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39977B-BC19-8CA5-AA53-49BF0BD8A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970" y="0"/>
            <a:ext cx="5107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650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C8010-9D9E-8BFB-246D-F92E1A163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0"/>
            <a:ext cx="50292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66F653-9445-CE8C-B5D8-4B8BF880B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093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98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C3C809-3268-0388-F4CF-BBB289AF2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559" y="0"/>
            <a:ext cx="474640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6587C8-2049-1206-6B99-4A38D1B48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968" y="0"/>
            <a:ext cx="5087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31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PRERNA SAHAY</dc:creator>
  <cp:lastModifiedBy>PRERNA SAHAY</cp:lastModifiedBy>
  <cp:revision>2</cp:revision>
  <dcterms:created xsi:type="dcterms:W3CDTF">2023-06-22T07:33:22Z</dcterms:created>
  <dcterms:modified xsi:type="dcterms:W3CDTF">2023-06-22T10:39:32Z</dcterms:modified>
</cp:coreProperties>
</file>