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BF831-0133-0420-07AB-056E2FA2D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9DFCBA-EFF2-C7A1-3FBB-CD038F8C7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AFD02-F890-9AFE-C90B-05FE8022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55A19-88B6-4D0E-029B-E3AA447B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D49C1-24E9-B84B-97A3-6C0255D2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61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C34D1-E447-E35A-77D6-5738BF203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865A2-57B9-309C-CC03-FB8CA7BE3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9C48B-4F88-4F09-E3A2-1F120A155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6989D-57BD-CFC0-77D8-4F7CF87B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49C94-1891-9355-7D96-C3F4EECE1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991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ADE-E724-F12B-3447-CEF79B427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88D9C-B941-30D1-7670-04E4943A9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A84D0-3CC7-7C17-48DD-C8E44F4B5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12A3B-127C-CEAA-35B7-009952AAB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EEC75-5C49-51E5-3730-B548D38AC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282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EA06-6C12-D052-C82B-E39FAE2D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907A6-A969-66F2-AC50-42D114036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15349-65BE-AD34-49C6-B0CA6532A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76271-2E9B-35BF-207A-DDED20CBA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F8EEF-A764-9625-EF99-E1DED923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02B52-18B3-02A0-8C0B-A42B8A72E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59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80E4-2684-8DEE-93A7-58D1F8D47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F0380-DC62-BDC7-F46B-1CCDAD1F8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BBB9D-FF35-3AFC-231E-D72A12AD1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E40B2-4B2B-0AF3-CFC6-3AE957E6B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7F196D-5F3F-A1A8-D2AF-8EDCEB953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58F26-A0B9-8188-4D90-39A42F3D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43FE91-6E9B-DBFA-D9A0-5BB4C02D7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0FFBBA-043F-F2EE-6D82-834CD8B1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8831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31D9-03F9-5D0F-74F7-EFE75236D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D343D9-5C99-070E-350E-BB3BC4846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78501-099A-8849-1AE7-60F59EF9F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76E48-429E-042A-461A-997F86B4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653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E6A691-63B5-2D5C-6124-E3AFB6E02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8BF70F-991F-49AF-E067-54680B6E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AE7A3-821F-1349-5E44-0E8699721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499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B6F53-096B-F317-0710-4A662907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B8F1F-CF5E-6789-2AFA-B38E37395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F2AF9-2E94-A0CC-86F0-462A2FBFE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159D2-FC0A-2074-5D7D-71E563EE8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A1A59-26D1-11EF-B7CB-04021A4C1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9D7AF-69B9-AD6B-6383-64346719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44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7D074-87E1-103D-688F-CB70CD73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75D16B-491B-3CD7-95B0-78E9F1167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714CE-52C4-ECB5-D542-B75749E05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0656C-CCA8-1A3D-BBE3-60F47F72B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07062-0AEF-9A82-8327-9CFB16DA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50C63-5D07-9DF2-4D94-6E0AE06A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23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4CC54-0F6E-FB8C-3E6C-888307442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DD181-4B77-2D47-8440-CCDEAD6EE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AC8D0-CFD1-2674-0E5F-E75757A3B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08F68-3082-A8C7-C776-361EAE21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28525-DFFE-397D-E847-C980F7345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56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AE680B-4591-43BD-9802-010AC8495A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DB5E4-0061-D246-A20A-B5FE980A7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6A4A8-224B-2A62-6BF5-4BD3B02E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8E7BE-FD8A-5E96-9559-E4C376AE7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9BE43-EF59-6004-0B47-7F4F30A6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790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013AB-178C-C817-D668-0830212B7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AF12C-5B05-7797-5954-B5C1B3D11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A6255-1964-5F6E-13CD-7155BEB57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72F40-3CC3-4379-91E9-3D1E9E99F8D3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6EAB2-9145-AE46-1EB6-7CDF0ED05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6C1A6-01CD-0A33-C8DA-77810A3A4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417E9-EF93-46B8-BC40-29F5F9E59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782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8DE2F0-3009-BCED-F711-B8F97E47D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3" y="0"/>
            <a:ext cx="11266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16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A2624A-7D92-B779-0965-5AF990524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94" r="13566"/>
          <a:stretch/>
        </p:blipFill>
        <p:spPr>
          <a:xfrm>
            <a:off x="476554" y="0"/>
            <a:ext cx="584150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AF91E-3C26-A0EF-9EAA-0470DDBD0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061" y="0"/>
            <a:ext cx="52791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0C48FA-BBD8-3027-4B68-ACA85E49D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19" r="24603" b="-1165"/>
          <a:stretch/>
        </p:blipFill>
        <p:spPr>
          <a:xfrm>
            <a:off x="648721" y="0"/>
            <a:ext cx="5939161" cy="69378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F9F66A-3570-A499-EFEE-7D2C16F08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983" y="0"/>
            <a:ext cx="5035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8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801731-81F4-1F90-EC4A-587EB96F1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144" y="0"/>
            <a:ext cx="457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26854D-3334-4BB4-55A3-D25C6BBDD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144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1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FE610-20EA-2B92-6AB1-8B62AC8A8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46" y="0"/>
            <a:ext cx="457021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7593E-93BC-0B2E-6783-801228A41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36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PRERNA SAHAY</dc:creator>
  <cp:lastModifiedBy>PRERNA SAHAY</cp:lastModifiedBy>
  <cp:revision>1</cp:revision>
  <dcterms:created xsi:type="dcterms:W3CDTF">2023-06-22T10:51:33Z</dcterms:created>
  <dcterms:modified xsi:type="dcterms:W3CDTF">2023-06-22T10:51:48Z</dcterms:modified>
</cp:coreProperties>
</file>