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70349-1241-4E1B-438E-DBCE044C9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9D6967-5923-099D-19B9-A8BD102E6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0F17E-FA43-74F0-2117-5D76B6D1C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C1299-657A-C25F-1C82-D5D1DDEB7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B2678-33FF-01C6-504D-1A0C85D58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5195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605D9-76A6-CEBA-0EE6-C4F45D4AE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32D1B-7ED3-D45D-8FC4-BE5A4578D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2F9EF-7C39-C43E-BD99-653E64FF2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FBFEF-686F-5C76-7720-C9F6519D7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8AE3B-20E1-8C5B-A5C1-70BFAC848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3429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F79F6-A633-89B3-61A5-6C79F6CD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19F01-6A77-58D8-6DC0-3CB82C1E9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B41D7-7069-8084-564D-B48BCBD8F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27C02-E34C-DD9D-B349-3148468E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D46A0-CCE3-7B05-64BE-FDA579FB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028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5F9E8-8DDE-5731-8559-20EA78F97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A697D-B9DD-1477-DA45-4D72CFF50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7ED272-13A9-36C0-824C-87FF6BB75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54E17-1471-7CAA-86C0-5CE06C954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C49B3B-12C1-C69C-8AD9-083A846A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5364E1-C4BC-52B3-4F74-70EC88D84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28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EDFB5-DF87-3B30-CDED-7B4D020DA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2453D0-6766-46CA-2887-7901889DB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2E040B-CFC0-1BA6-D85D-AD7C1808B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692023-311A-EF72-322B-3B28B6FED8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474BD5-2DC9-BED8-5AF6-CC063557C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1F7B09-7F15-62FA-1D35-84F3148ED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797F1-0E73-FD62-AC1F-4968709FC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0D9E07-15C0-8229-016F-D1D23C0FA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674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811D-1316-2AD4-5CEE-650F7CB38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76D3A7-D61A-C7DD-6800-8FF899569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F7F2A7-D0F0-A677-F5BE-45D495362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FE37BB-B356-3F22-0522-36F3E6B7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8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D4E9CA-6023-940A-789F-3BAC23AAA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FFDD1-B93F-871A-DB9F-E390A71E2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D0D01-4A00-346A-3276-72F43F2C7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803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C4C1E-D4F2-92FA-A203-BC288DC1F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F152A-DDEE-A0D1-6E30-5BBCCFC10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B322E-9F1B-261A-CFD3-A03031B54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AE596-3A2A-C56A-5693-BDC38717F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54D1F-66A0-9595-2E15-40F20EB8E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782BA-3955-276B-B735-584D62F48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31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35CEE-9BE3-6F0F-447E-D2F68B91D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06785E-C484-2AA3-C980-27E34352E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BDB38-B9A4-3B96-142F-3A8ED8042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FACA3-8B7D-6F37-2B76-7D737453D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592538-4A54-0D6D-2E2B-FA11FFB43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5F0BCF-BF54-E1F1-1215-ADB2339C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870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50297-1B90-C1CB-9B0D-DD88A250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70540E-DDE1-903E-3B0B-9F68166917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27BFF-54CE-6569-ED94-F07C01B53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098A3-1358-D3E1-665D-F27CCE883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B93D8-CF2C-342E-27F2-F8D65398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0350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A8FF12-F92F-08C2-42AF-E9845A7A3A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7C50D-7B38-45E4-30A3-677EB1F4B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FA815-FB59-0A13-72A4-68C9214F3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08E3E-1EB1-470A-5299-E3366C49F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5F4DF-7971-04A7-628E-E31AAF278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7408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9B15B9-7E8A-6647-6A8E-504A3684A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2F7A8-7BEF-44F2-B33C-31C262FFC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0E50E-08F5-939D-5D2E-E9DC0EB89A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7A50-621B-4A17-8A4D-5FD6391E57B2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D0889-61C3-ED17-BD5E-E850C9D6A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DD191-8B8E-23F3-D7B5-9FC5FF2C03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52A5D-CC0E-4098-98FC-2990245FF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18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1EB8F2-70F9-4555-A9F0-05E049F82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3" y="0"/>
            <a:ext cx="11266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24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C48BAB-7036-C761-5DFE-5E2F894B5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DAE9E6-B6BB-1EDA-A67E-81A9A2CEC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25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B25D0D-BD41-4664-41AC-C94294A29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1435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4C1133-7654-9C1D-5BDF-F62286CD3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5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7E32CD-314B-3FE4-D802-09167EADE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F2ECB7-095F-1587-758E-6540140C5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124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PRERNA SAHAY</dc:creator>
  <cp:lastModifiedBy>PRERNA SAHAY</cp:lastModifiedBy>
  <cp:revision>1</cp:revision>
  <dcterms:created xsi:type="dcterms:W3CDTF">2023-07-06T07:26:10Z</dcterms:created>
  <dcterms:modified xsi:type="dcterms:W3CDTF">2023-07-06T07:26:32Z</dcterms:modified>
</cp:coreProperties>
</file>